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9" r:id="rId6"/>
    <p:sldId id="298" r:id="rId7"/>
    <p:sldId id="296" r:id="rId8"/>
    <p:sldId id="297" r:id="rId9"/>
    <p:sldId id="300" r:id="rId10"/>
    <p:sldId id="30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4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1975104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Azure </a:t>
            </a:r>
            <a:r>
              <a:rPr lang="en-US" sz="4400" dirty="0" err="1">
                <a:solidFill>
                  <a:schemeClr val="tx1"/>
                </a:solidFill>
              </a:rPr>
              <a:t>iot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772583"/>
            <a:ext cx="4775075" cy="111031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Group 4</a:t>
            </a:r>
          </a:p>
          <a:p>
            <a:pPr>
              <a:spcAft>
                <a:spcPts val="600"/>
              </a:spcAft>
            </a:pPr>
            <a:r>
              <a:rPr lang="en-US" dirty="0" err="1">
                <a:solidFill>
                  <a:schemeClr val="tx1"/>
                </a:solidFill>
              </a:rPr>
              <a:t>Bousaeedi</a:t>
            </a:r>
            <a:r>
              <a:rPr lang="en-US" dirty="0">
                <a:solidFill>
                  <a:schemeClr val="tx1"/>
                </a:solidFill>
              </a:rPr>
              <a:t>, Hosseini pour, </a:t>
            </a:r>
            <a:r>
              <a:rPr lang="en-US" dirty="0" err="1">
                <a:solidFill>
                  <a:schemeClr val="tx1"/>
                </a:solidFill>
              </a:rPr>
              <a:t>MirMohammadSadeghi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Roghani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08CF-8961-4154-BE82-B286FA852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IoT?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AF883-DF2A-4C6C-8046-F14617FD7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Azure IoT is a comprehensive solution to manage IoT devices.</a:t>
            </a:r>
          </a:p>
          <a:p>
            <a:r>
              <a:rPr lang="en-US" sz="1800" dirty="0"/>
              <a:t>You can analyze, store and integrate your data.</a:t>
            </a:r>
          </a:p>
          <a:p>
            <a:r>
              <a:rPr lang="en-US" sz="1800" dirty="0"/>
              <a:t>There are many sub-systems in Azure IoT like Azure IoT suit, Azure IoT central and etc.</a:t>
            </a:r>
          </a:p>
          <a:p>
            <a:r>
              <a:rPr lang="en-US" sz="1800" dirty="0"/>
              <a:t>Azure IoT is an efficient scalable solution for you to deploy your IoT device.</a:t>
            </a:r>
          </a:p>
        </p:txBody>
      </p:sp>
    </p:spTree>
    <p:extLst>
      <p:ext uri="{BB962C8B-B14F-4D97-AF65-F5344CB8AC3E}">
        <p14:creationId xmlns:p14="http://schemas.microsoft.com/office/powerpoint/2010/main" val="1251066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621F-198D-4123-814A-6EA553D84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Using Azure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5BAC12-892F-4295-843F-99F4EA2B00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389"/>
          <a:stretch/>
        </p:blipFill>
        <p:spPr>
          <a:xfrm>
            <a:off x="1287035" y="1793289"/>
            <a:ext cx="9617929" cy="442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12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E4974-3C30-4C2E-B8A2-853020379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Azure IoT Suit Architecture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86716E-4804-4297-8ABE-2A60131511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979" b="10717"/>
          <a:stretch/>
        </p:blipFill>
        <p:spPr>
          <a:xfrm>
            <a:off x="880467" y="2086253"/>
            <a:ext cx="10431066" cy="377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182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347CC-5E60-4CCE-896B-FECD58432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IoT Central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7EB96-E6F4-44ED-B2BE-9BEF6A68F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App templates that gives you a starting point so you can focus on your expertise.</a:t>
            </a:r>
          </a:p>
          <a:p>
            <a:r>
              <a:rPr lang="en-US" sz="1800" dirty="0"/>
              <a:t>Azure IoT Central consumes more than 30 Azure services and provides a single dashboard </a:t>
            </a:r>
          </a:p>
          <a:p>
            <a:r>
              <a:rPr lang="en-US" sz="1800" dirty="0"/>
              <a:t>You can connect multiple devices and monitor and manage all of them through Azure IoT central 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3996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7103-A0C3-47F2-B1DB-2424D524C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0CCF9-27ED-4CD0-9FE3-0C11E561A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706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E4200-E7D5-41FF-8F54-B8A828EA4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IoT Components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114AF-713C-4EBC-9C92-54CE4F920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Azure IoT central (SAAS)</a:t>
            </a:r>
          </a:p>
          <a:p>
            <a:r>
              <a:rPr lang="en-US" sz="1800" dirty="0"/>
              <a:t>Azure IoT solution accelerator (BAAS)</a:t>
            </a:r>
          </a:p>
          <a:p>
            <a:r>
              <a:rPr lang="en-US" sz="1800" dirty="0"/>
              <a:t>Azure IoT hub</a:t>
            </a:r>
          </a:p>
          <a:p>
            <a:r>
              <a:rPr lang="en-US" sz="1800" dirty="0"/>
              <a:t>Azure digital twins </a:t>
            </a:r>
          </a:p>
          <a:p>
            <a:r>
              <a:rPr lang="en-US" sz="1800" dirty="0"/>
              <a:t>Azure time series insights </a:t>
            </a:r>
          </a:p>
          <a:p>
            <a:r>
              <a:rPr lang="en-US" sz="1800" dirty="0"/>
              <a:t>Azure sphere </a:t>
            </a:r>
          </a:p>
          <a:p>
            <a:r>
              <a:rPr lang="en-US" sz="1800" dirty="0"/>
              <a:t>Azure maps </a:t>
            </a:r>
          </a:p>
        </p:txBody>
      </p:sp>
    </p:spTree>
    <p:extLst>
      <p:ext uri="{BB962C8B-B14F-4D97-AF65-F5344CB8AC3E}">
        <p14:creationId xmlns:p14="http://schemas.microsoft.com/office/powerpoint/2010/main" val="20376666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{462065A6-AAD0-4E7B-9248-C74B08E5888D}tf56219246_win32</Template>
  <TotalTime>771</TotalTime>
  <Words>160</Words>
  <Application>Microsoft Office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Avenir Next LT Pro</vt:lpstr>
      <vt:lpstr>Avenir Next LT Pro Light</vt:lpstr>
      <vt:lpstr>Garamond</vt:lpstr>
      <vt:lpstr>SavonVTI</vt:lpstr>
      <vt:lpstr>Azure iot</vt:lpstr>
      <vt:lpstr>What is Azure IoT?</vt:lpstr>
      <vt:lpstr>Benefits Of Using Azure </vt:lpstr>
      <vt:lpstr>Microsoft Azure IoT Suit Architecture </vt:lpstr>
      <vt:lpstr>Azure IoT Central </vt:lpstr>
      <vt:lpstr>Demo</vt:lpstr>
      <vt:lpstr>Azure IoT Components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mehrdad mirmohammadsadeghi</dc:creator>
  <cp:lastModifiedBy>mehrdad mirmohammadsadeghi</cp:lastModifiedBy>
  <cp:revision>11</cp:revision>
  <dcterms:created xsi:type="dcterms:W3CDTF">2021-06-18T21:40:21Z</dcterms:created>
  <dcterms:modified xsi:type="dcterms:W3CDTF">2021-06-19T10:32:09Z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